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5"/>
  </p:sldMasterIdLst>
  <p:sldIdLst>
    <p:sldId id="258" r:id="rId6"/>
    <p:sldId id="259" r:id="rId7"/>
  </p:sldIdLst>
  <p:sldSz cx="9144000" cy="514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50" y="204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91CB-FF90-4374-8875-E0E7D0A783E7}" type="datetimeFigureOut">
              <a:rPr lang="de-DE" smtClean="0"/>
              <a:pPr/>
              <a:t>10.02.2026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9083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91CB-FF90-4374-8875-E0E7D0A783E7}" type="datetimeFigureOut">
              <a:rPr lang="de-DE" smtClean="0"/>
              <a:pPr/>
              <a:t>10.02.2026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062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097"/>
            <a:ext cx="1971675" cy="436291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097"/>
            <a:ext cx="5800725" cy="436291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91CB-FF90-4374-8875-E0E7D0A783E7}" type="datetimeFigureOut">
              <a:rPr lang="de-DE" smtClean="0"/>
              <a:pPr/>
              <a:t>10.02.2026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498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91CB-FF90-4374-8875-E0E7D0A783E7}" type="datetimeFigureOut">
              <a:rPr lang="de-DE" smtClean="0"/>
              <a:pPr/>
              <a:t>10.02.2026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003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3491"/>
            <a:ext cx="7886700" cy="214153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5285"/>
            <a:ext cx="7886700" cy="112618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91CB-FF90-4374-8875-E0E7D0A783E7}" type="datetimeFigureOut">
              <a:rPr lang="de-DE" smtClean="0"/>
              <a:pPr/>
              <a:t>10.02.2026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77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486"/>
            <a:ext cx="3886200" cy="326652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0486"/>
            <a:ext cx="3886200" cy="326652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91CB-FF90-4374-8875-E0E7D0A783E7}" type="datetimeFigureOut">
              <a:rPr lang="de-DE" smtClean="0"/>
              <a:pPr/>
              <a:t>10.02.2026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531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4098"/>
            <a:ext cx="7886700" cy="99509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2040"/>
            <a:ext cx="3868340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80546"/>
            <a:ext cx="3868340" cy="2766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2040"/>
            <a:ext cx="3887391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80546"/>
            <a:ext cx="3887391" cy="2766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91CB-FF90-4374-8875-E0E7D0A783E7}" type="datetimeFigureOut">
              <a:rPr lang="de-DE" smtClean="0"/>
              <a:pPr/>
              <a:t>10.02.2026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3050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91CB-FF90-4374-8875-E0E7D0A783E7}" type="datetimeFigureOut">
              <a:rPr lang="de-DE" smtClean="0"/>
              <a:pPr/>
              <a:t>10.02.2026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1075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91CB-FF90-4374-8875-E0E7D0A783E7}" type="datetimeFigureOut">
              <a:rPr lang="de-DE" smtClean="0"/>
              <a:pPr/>
              <a:t>10.02.2026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166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1255"/>
            <a:ext cx="4629150" cy="365860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91CB-FF90-4374-8875-E0E7D0A783E7}" type="datetimeFigureOut">
              <a:rPr lang="de-DE" smtClean="0"/>
              <a:pPr/>
              <a:t>10.02.2026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1946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1255"/>
            <a:ext cx="4629150" cy="365860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91CB-FF90-4374-8875-E0E7D0A783E7}" type="datetimeFigureOut">
              <a:rPr lang="de-DE" smtClean="0"/>
              <a:pPr/>
              <a:t>10.02.2026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3490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F1805C7-12B5-EB51-9FBF-3BD8635E81F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95"/>
            <a:ext cx="9143996" cy="514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07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F19583A6-80C7-E4CD-EA9C-7F0E1492A9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95"/>
            <a:ext cx="9143994" cy="514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982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3415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f3f64381-af27-4bc9-81c0-3cb258456522" ContentTypeId="0x0101" PreviousValue="fals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32a69afe9334bacac5402d80fafca96 xmlns="e58eaca8-f4da-4d53-a948-ecd7d12d3e4a">
      <Terms xmlns="http://schemas.microsoft.com/office/infopath/2007/PartnerControls"/>
    </c32a69afe9334bacac5402d80fafca96>
    <TaxCatchAll xmlns="e58eaca8-f4da-4d53-a948-ecd7d12d3e4a" xsi:nil="true"/>
    <je222cc3316e49e0b13fcbd552ff3abd xmlns="e58eaca8-f4da-4d53-a948-ecd7d12d3e4a">
      <Terms xmlns="http://schemas.microsoft.com/office/infopath/2007/PartnerControls"/>
    </je222cc3316e49e0b13fcbd552ff3abd>
    <j04ab1e59a7b4012bcf9efb82787d622 xmlns="e58eaca8-f4da-4d53-a948-ecd7d12d3e4a">
      <Terms xmlns="http://schemas.microsoft.com/office/infopath/2007/PartnerControls"/>
    </j04ab1e59a7b4012bcf9efb82787d622>
    <f34ad291bcd142b8b3d5d74d8ca9d0a9 xmlns="e58eaca8-f4da-4d53-a948-ecd7d12d3e4a">
      <Terms xmlns="http://schemas.microsoft.com/office/infopath/2007/PartnerControls"/>
    </f34ad291bcd142b8b3d5d74d8ca9d0a9>
    <k468628171ba49daa2402c9cfebc3f53 xmlns="e58eaca8-f4da-4d53-a948-ecd7d12d3e4a">
      <Terms xmlns="http://schemas.microsoft.com/office/infopath/2007/PartnerControls"/>
    </k468628171ba49daa2402c9cfebc3f53>
    <lcf76f155ced4ddcb4097134ff3c332f xmlns="c82cca38-21c0-4085-b597-6714eaf117d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9310C26895984B8A15B67BDB451BFB" ma:contentTypeVersion="17" ma:contentTypeDescription="Ein neues Dokument erstellen." ma:contentTypeScope="" ma:versionID="056cc0b0485c9837b3e1da55e646f95b">
  <xsd:schema xmlns:xsd="http://www.w3.org/2001/XMLSchema" xmlns:xs="http://www.w3.org/2001/XMLSchema" xmlns:p="http://schemas.microsoft.com/office/2006/metadata/properties" xmlns:ns2="e58eaca8-f4da-4d53-a948-ecd7d12d3e4a" xmlns:ns3="c82cca38-21c0-4085-b597-6714eaf117dc" xmlns:ns4="11dbbd15-56a6-4a36-99c3-e06f7c17aee8" targetNamespace="http://schemas.microsoft.com/office/2006/metadata/properties" ma:root="true" ma:fieldsID="637507263af45d6e34bb70778c01caa4" ns2:_="" ns3:_="" ns4:_="">
    <xsd:import namespace="e58eaca8-f4da-4d53-a948-ecd7d12d3e4a"/>
    <xsd:import namespace="c82cca38-21c0-4085-b597-6714eaf117dc"/>
    <xsd:import namespace="11dbbd15-56a6-4a36-99c3-e06f7c17aee8"/>
    <xsd:element name="properties">
      <xsd:complexType>
        <xsd:sequence>
          <xsd:element name="documentManagement">
            <xsd:complexType>
              <xsd:all>
                <xsd:element ref="ns2:je222cc3316e49e0b13fcbd552ff3abd" minOccurs="0"/>
                <xsd:element ref="ns2:TaxCatchAll" minOccurs="0"/>
                <xsd:element ref="ns2:TaxCatchAllLabel" minOccurs="0"/>
                <xsd:element ref="ns2:j04ab1e59a7b4012bcf9efb82787d622" minOccurs="0"/>
                <xsd:element ref="ns2:c32a69afe9334bacac5402d80fafca96" minOccurs="0"/>
                <xsd:element ref="ns2:f34ad291bcd142b8b3d5d74d8ca9d0a9" minOccurs="0"/>
                <xsd:element ref="ns2:k468628171ba49daa2402c9cfebc3f53" minOccurs="0"/>
                <xsd:element ref="ns3:MediaLengthInSeconds" minOccurs="0"/>
                <xsd:element ref="ns3:MediaServiceMetadata" minOccurs="0"/>
                <xsd:element ref="ns3:lcf76f155ced4ddcb4097134ff3c332f" minOccurs="0"/>
                <xsd:element ref="ns3:MediaServiceFastMetadata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8eaca8-f4da-4d53-a948-ecd7d12d3e4a" elementFormDefault="qualified">
    <xsd:import namespace="http://schemas.microsoft.com/office/2006/documentManagement/types"/>
    <xsd:import namespace="http://schemas.microsoft.com/office/infopath/2007/PartnerControls"/>
    <xsd:element name="je222cc3316e49e0b13fcbd552ff3abd" ma:index="8" nillable="true" ma:taxonomy="true" ma:internalName="je222cc3316e49e0b13fcbd552ff3abd" ma:taxonomyFieldName="Bereich" ma:displayName="Schwerpunkt" ma:fieldId="{3e222cc3-316e-49e0-b13f-cbd552ff3abd}" ma:taxonomyMulti="true" ma:sspId="f3f64381-af27-4bc9-81c0-3cb258456522" ma:termSetId="31a39be6-b047-46f5-866d-fce30be8151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a0a521a9-1601-4e79-b599-bcb2f9841f14}" ma:internalName="TaxCatchAll" ma:showField="CatchAllData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a0a521a9-1601-4e79-b599-bcb2f9841f14}" ma:internalName="TaxCatchAllLabel" ma:readOnly="true" ma:showField="CatchAllDataLabel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04ab1e59a7b4012bcf9efb82787d622" ma:index="12" nillable="true" ma:taxonomy="true" ma:internalName="j04ab1e59a7b4012bcf9efb82787d622" ma:taxonomyFieldName="Ansicht" ma:displayName="Ansicht" ma:fieldId="{304ab1e5-9a7b-4012-bcf9-efb82787d622}" ma:sspId="f3f64381-af27-4bc9-81c0-3cb258456522" ma:termSetId="386e3457-ca13-4b8f-8a4a-f636464036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32a69afe9334bacac5402d80fafca96" ma:index="14" nillable="true" ma:taxonomy="true" ma:internalName="c32a69afe9334bacac5402d80fafca96" ma:taxonomyFieldName="Zielgruppe" ma:displayName="Zielgruppe" ma:fieldId="{c32a69af-e933-4bac-ac54-02d80fafca96}" ma:taxonomyMulti="true" ma:sspId="f3f64381-af27-4bc9-81c0-3cb258456522" ma:termSetId="ef5f3e4b-21f5-4de4-93d0-a9cf627a48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34ad291bcd142b8b3d5d74d8ca9d0a9" ma:index="16" nillable="true" ma:taxonomy="true" ma:internalName="f34ad291bcd142b8b3d5d74d8ca9d0a9" ma:taxonomyFieldName="Inhalt" ma:displayName="Inhalt" ma:indexed="true" ma:fieldId="{f34ad291-bcd1-42b8-b3d5-d74d8ca9d0a9}" ma:sspId="f3f64381-af27-4bc9-81c0-3cb258456522" ma:termSetId="10c83f4d-74ea-4375-83f7-f3727e530f0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468628171ba49daa2402c9cfebc3f53" ma:index="18" nillable="true" ma:taxonomy="true" ma:internalName="k468628171ba49daa2402c9cfebc3f53" ma:taxonomyFieldName="Veranstaltungsart" ma:displayName="Veranstaltungsart" ma:fieldId="{44686281-71ba-49da-a240-2c9cfebc3f53}" ma:taxonomyMulti="true" ma:sspId="f3f64381-af27-4bc9-81c0-3cb258456522" ma:termSetId="efc8b136-9e97-4257-829c-d6c9a4958b6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2cca38-21c0-4085-b597-6714eaf117dc" elementFormDefault="qualified">
    <xsd:import namespace="http://schemas.microsoft.com/office/2006/documentManagement/types"/>
    <xsd:import namespace="http://schemas.microsoft.com/office/infopath/2007/PartnerControls"/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Metadata" ma:index="21" nillable="true" ma:displayName="MediaServiceMetadata" ma:hidden="true" ma:internalName="MediaServiceMetadata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Bildmarkierungen" ma:readOnly="false" ma:fieldId="{5cf76f15-5ced-4ddc-b409-7134ff3c332f}" ma:taxonomyMulti="true" ma:sspId="f3f64381-af27-4bc9-81c0-3cb2584565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FastMetadata" ma:index="2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3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bbd15-56a6-4a36-99c3-e06f7c17aee8" elementFormDefault="qualified">
    <xsd:import namespace="http://schemas.microsoft.com/office/2006/documentManagement/types"/>
    <xsd:import namespace="http://schemas.microsoft.com/office/infopath/2007/PartnerControls"/>
    <xsd:element name="SharedWithUsers" ma:index="3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C0C8AB-4EF3-4138-B487-E050309033B2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5BC98C41-FDFD-4563-8F52-9F3A25C261FD}">
  <ds:schemaRefs>
    <ds:schemaRef ds:uri="http://schemas.microsoft.com/office/2006/metadata/properties"/>
    <ds:schemaRef ds:uri="http://schemas.microsoft.com/office/infopath/2007/PartnerControls"/>
    <ds:schemaRef ds:uri="e58eaca8-f4da-4d53-a948-ecd7d12d3e4a"/>
    <ds:schemaRef ds:uri="87778deb-af02-42e7-94a1-5a6bbe896bdb"/>
  </ds:schemaRefs>
</ds:datastoreItem>
</file>

<file path=customXml/itemProps3.xml><?xml version="1.0" encoding="utf-8"?>
<ds:datastoreItem xmlns:ds="http://schemas.openxmlformats.org/officeDocument/2006/customXml" ds:itemID="{46C714D7-EBC0-4C9B-9BB8-4C83CF6298D9}"/>
</file>

<file path=customXml/itemProps4.xml><?xml version="1.0" encoding="utf-8"?>
<ds:datastoreItem xmlns:ds="http://schemas.openxmlformats.org/officeDocument/2006/customXml" ds:itemID="{237DC074-7392-46B8-B5AC-6F205EC8D8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Benutzerdefiniert</PresentationFormat>
  <Paragraphs>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Alexandra Kunath</dc:creator>
  <cp:lastModifiedBy>Conny</cp:lastModifiedBy>
  <cp:revision>37</cp:revision>
  <dcterms:created xsi:type="dcterms:W3CDTF">2021-04-30T12:51:15Z</dcterms:created>
  <dcterms:modified xsi:type="dcterms:W3CDTF">2026-02-10T16:56:21Z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0x010100709310C26895984B8A15B67BDB451BFB</vt:lpwstr>
  </property>
  <property fmtid="{D5CDD505-2E9C-101B-9397-08002B2CF9AE}" pid="3" name="Veranstaltungsart">
    <vt:lpwstr/>
  </property>
  <property fmtid="{D5CDD505-2E9C-101B-9397-08002B2CF9AE}" pid="4" name="Ansicht">
    <vt:lpwstr/>
  </property>
  <property fmtid="{D5CDD505-2E9C-101B-9397-08002B2CF9AE}" pid="5" name="MediaServiceImageTags">
    <vt:lpwstr/>
  </property>
  <property fmtid="{D5CDD505-2E9C-101B-9397-08002B2CF9AE}" pid="6" name="Zielgruppe">
    <vt:lpwstr/>
  </property>
  <property fmtid="{D5CDD505-2E9C-101B-9397-08002B2CF9AE}" pid="7" name="Inhalt">
    <vt:lpwstr/>
  </property>
  <property fmtid="{D5CDD505-2E9C-101B-9397-08002B2CF9AE}" pid="8" name="Bereich">
    <vt:lpwstr/>
  </property>
  <property fmtid="{D5CDD505-2E9C-101B-9397-08002B2CF9AE}" pid="9" name="Darstellung">
    <vt:lpwstr/>
  </property>
</Properties>
</file>